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71" r:id="rId5"/>
    <p:sldId id="258" r:id="rId6"/>
    <p:sldId id="262" r:id="rId7"/>
    <p:sldId id="259" r:id="rId8"/>
    <p:sldId id="260" r:id="rId9"/>
    <p:sldId id="263" r:id="rId10"/>
    <p:sldId id="265" r:id="rId11"/>
    <p:sldId id="264" r:id="rId12"/>
    <p:sldId id="266" r:id="rId13"/>
    <p:sldId id="272" r:id="rId14"/>
    <p:sldId id="267" r:id="rId15"/>
    <p:sldId id="261" r:id="rId16"/>
    <p:sldId id="268" r:id="rId17"/>
    <p:sldId id="270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C7C97-35D4-4ED3-A91E-757708CC4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970A7C-7A5F-4E4B-829A-CE1AEA8B5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2FD86B-DDDC-4CFD-A241-B0ADB356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35134B-8505-4846-B764-3C54D5571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33C4E8-DDAA-4AAD-A3CC-F05F1055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90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A1A6E-27C1-4A0E-B5A1-49086772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7A91E3-D1A4-4B1D-85CC-E2B2C7622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AF04C0-F670-4B32-9713-89235A16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BC831F-61F3-48C4-9E45-C7F87085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B930D8-0383-496B-AA6C-219E74AC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06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379BE66-D54D-4CE8-9B06-ED48B84F6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A7D74E3-1FA1-4B2D-BCEE-D4D963761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E8B246-4189-487B-82EB-35DB1399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48B052-5E27-42DA-B640-A62C7B36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24F40-BEB4-4D3E-A94B-FB715A20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96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8FDA7-A512-481D-8B1C-71FE2B60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BD5DA-B81E-4E96-B26C-E752EBF7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F43A3-B3F9-440E-90BE-2CAA61870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1EE0F-753B-4724-A7C6-F7EBF2F7E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2E132D-534D-4BCF-B63E-393E5C1C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3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6FDD-2619-4415-9901-4EFAFBB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54485F-8AA4-4774-8520-3385B7A28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60E5B2-12E7-4B86-B602-4BD1983F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6DFC63-9B63-49B6-8E0A-406A7AB1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8A82A7-B3F3-4046-BA39-907C8E05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38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B1A5E-CD77-4120-A42E-F0AE0ED52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CF2471-0881-44D4-A794-DA5C6D7DA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540019-B36C-4D2A-8690-988EB89DF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1F7A45-6DAF-46A2-8A55-7AF082EB1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B5B8B9-24F8-4061-A140-E288E34C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CBEBAC-5E1A-4049-BB48-A92894F4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45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EA89A-55B6-4F90-9272-B5C6E91B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CAFAB3-DAED-4E22-97CC-191B90797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FF5A2A-D857-44E5-9F01-A581684B7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BCDA0D-4A4E-4302-B8AB-C6A2B4D92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E709DD-0587-47C0-BF4A-8E4BCC7D8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ED0CE8D-C973-4B87-BEDB-9322DA0E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175039-4C2F-4359-A6C8-390507F2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570769-3AA4-4E3F-8F52-5B424EDD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5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F03BF-4C59-45A0-909B-547BA7D4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70A8C7C-7778-4905-8AB4-EFFED090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09FAB2B-F970-434D-A35A-93AC83C4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8DEBF9-65C6-4786-A6D5-5D73753F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91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CB4F19-DE2C-494D-8BE0-ADBDACCF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088DF4A-EB50-40B3-871F-14A95021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F256D3-A1B3-4AF1-922B-C589DABB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5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DF246-801F-4217-A237-3AEB07CA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0C1C99-70F3-431A-8F12-D10695B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4D7138-6110-4834-839E-92E010D4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05B6A1-0277-429F-8BE3-A4335A94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140CBF-7DFB-4288-9D75-2D478231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D3C4D5-5AE7-4C10-B133-293F95D8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60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17A10-D428-44F1-9372-62AF0AD5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C2DFA1-47EE-40DC-B776-BBF6A2BE9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F8B2750-BFCB-4932-A0EF-449D17077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C91350-5AAD-41D5-B386-91EE0F9C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B10EEB-D882-4E8B-AA61-0E0A8DAA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3C61A3-7727-4E00-A3C0-86132129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8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05822-88EE-49F3-BF4C-9CCA98E3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0DBAC6-B398-4633-91FF-D04B21C4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C50DD-E680-4A21-B20C-9D34BFCF7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3884-2542-4955-A3A5-003691B8AA6D}" type="datetimeFigureOut">
              <a:rPr lang="nl-NL" smtClean="0"/>
              <a:t>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83BFC2-945D-43A1-8B54-D59E5BBCF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620CBF-4D2D-453C-B003-75EDF06EB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23DF-C776-4926-A88D-9739F0B8E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93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gen.nl/site/programma-nu/detail/20070047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flagen.n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485F6-1EA0-4857-B78C-BEF8A4229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>
                <a:solidFill>
                  <a:schemeClr val="accent2">
                    <a:lumMod val="75000"/>
                  </a:schemeClr>
                </a:solidFill>
              </a:rPr>
              <a:t>Welkom!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521554-9951-4A14-8740-74EA3AD43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NL" sz="2000" dirty="0">
                <a:solidFill>
                  <a:schemeClr val="accent2"/>
                </a:solidFill>
              </a:rPr>
              <a:t>Stap voor stap speluitleg en tips voor spelleiders. </a:t>
            </a:r>
          </a:p>
          <a:p>
            <a:pPr algn="l"/>
            <a:r>
              <a:rPr lang="nl-NL" sz="2000" dirty="0">
                <a:solidFill>
                  <a:schemeClr val="accent2"/>
                </a:solidFill>
              </a:rPr>
              <a:t>Veel plezier! </a:t>
            </a:r>
          </a:p>
          <a:p>
            <a:pPr algn="l"/>
            <a:endParaRPr lang="nl-N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EA9CFC-87C5-4845-A0E5-BB22D8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751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Stap 4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9515FC-81DD-44EC-8665-CA5C96F4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21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7B59B7-DD39-29AC-3484-0D42CD02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 dirty="0"/>
              <a:t>De ‘</a:t>
            </a:r>
            <a:r>
              <a:rPr lang="en-US" sz="2200" dirty="0" err="1"/>
              <a:t>cirkel</a:t>
            </a:r>
            <a:r>
              <a:rPr lang="en-US" sz="2200" dirty="0"/>
              <a:t> van </a:t>
            </a:r>
            <a:r>
              <a:rPr lang="en-US" sz="2200" dirty="0" err="1"/>
              <a:t>invloed</a:t>
            </a:r>
            <a:r>
              <a:rPr lang="en-US" sz="2200" dirty="0"/>
              <a:t>’ </a:t>
            </a:r>
            <a:r>
              <a:rPr lang="en-US" sz="2200" dirty="0" err="1"/>
              <a:t>ligt</a:t>
            </a:r>
            <a:r>
              <a:rPr lang="en-US" sz="2200" dirty="0"/>
              <a:t> nu op </a:t>
            </a:r>
            <a:r>
              <a:rPr lang="en-US" sz="2200" dirty="0" err="1"/>
              <a:t>tafel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62813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Stap 5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C99726-F728-495E-ADDD-919E8B781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28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7B59B7-DD39-29AC-3484-0D42CD02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 dirty="0"/>
              <a:t>De </a:t>
            </a:r>
            <a:r>
              <a:rPr lang="en-US" sz="2200" dirty="0" err="1"/>
              <a:t>medespelers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de </a:t>
            </a:r>
            <a:r>
              <a:rPr lang="en-US" sz="2200" dirty="0" err="1"/>
              <a:t>beurt</a:t>
            </a:r>
            <a:r>
              <a:rPr lang="en-US" sz="2200" dirty="0"/>
              <a:t>!</a:t>
            </a:r>
          </a:p>
          <a:p>
            <a:endParaRPr lang="en-US" sz="2200" dirty="0"/>
          </a:p>
          <a:p>
            <a:r>
              <a:rPr lang="en-US" sz="2200" dirty="0"/>
              <a:t>De </a:t>
            </a:r>
            <a:r>
              <a:rPr lang="en-US" sz="2200" dirty="0" err="1"/>
              <a:t>medespeler</a:t>
            </a:r>
            <a:r>
              <a:rPr lang="en-US" sz="2200" dirty="0"/>
              <a:t> </a:t>
            </a:r>
            <a:r>
              <a:rPr lang="en-US" sz="2200" dirty="0" err="1"/>
              <a:t>legt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‘</a:t>
            </a: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heb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vraag</a:t>
            </a:r>
            <a:r>
              <a:rPr lang="en-US" sz="2200" dirty="0"/>
              <a:t>’-</a:t>
            </a:r>
            <a:r>
              <a:rPr lang="en-US" sz="2200" dirty="0" err="1"/>
              <a:t>kaart</a:t>
            </a:r>
            <a:r>
              <a:rPr lang="en-US" sz="2200" dirty="0"/>
              <a:t> </a:t>
            </a:r>
            <a:r>
              <a:rPr lang="en-US" sz="2200" dirty="0" err="1"/>
              <a:t>neer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stelt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vraag</a:t>
            </a:r>
            <a:r>
              <a:rPr lang="en-US" sz="2200" dirty="0"/>
              <a:t>. </a:t>
            </a:r>
          </a:p>
          <a:p>
            <a:r>
              <a:rPr lang="en-US" sz="2200" dirty="0"/>
              <a:t>Leg de ‘</a:t>
            </a:r>
            <a:r>
              <a:rPr lang="en-US" sz="2200" dirty="0" err="1"/>
              <a:t>vraag-kaart</a:t>
            </a:r>
            <a:r>
              <a:rPr lang="en-US" sz="2200" dirty="0"/>
              <a:t>’ in de </a:t>
            </a:r>
            <a:r>
              <a:rPr lang="en-US" sz="2200" dirty="0" err="1"/>
              <a:t>buurt</a:t>
            </a:r>
            <a:r>
              <a:rPr lang="en-US" sz="2200" dirty="0"/>
              <a:t> van de </a:t>
            </a:r>
            <a:r>
              <a:rPr lang="en-US" sz="2200" dirty="0" err="1"/>
              <a:t>invloed</a:t>
            </a:r>
            <a:r>
              <a:rPr lang="en-US" sz="2200" dirty="0"/>
              <a:t> of de </a:t>
            </a:r>
            <a:r>
              <a:rPr lang="en-US" sz="2200" dirty="0" err="1"/>
              <a:t>kwestie</a:t>
            </a:r>
            <a:r>
              <a:rPr lang="en-US" sz="2200" dirty="0"/>
              <a:t>. </a:t>
            </a:r>
          </a:p>
          <a:p>
            <a:r>
              <a:rPr lang="en-US" sz="2200" dirty="0"/>
              <a:t>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beantwoordt</a:t>
            </a:r>
            <a:r>
              <a:rPr lang="en-US" sz="2200" dirty="0"/>
              <a:t> de </a:t>
            </a:r>
            <a:r>
              <a:rPr lang="en-US" sz="2200" dirty="0" err="1"/>
              <a:t>vraag</a:t>
            </a:r>
            <a:r>
              <a:rPr lang="en-US" sz="2200" dirty="0"/>
              <a:t>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8073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Stap 6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AAAB22-6B2B-4622-85D8-A8CA670D7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3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7B59B7-DD39-29AC-3484-0D42CD02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 dirty="0"/>
              <a:t>De </a:t>
            </a:r>
            <a:r>
              <a:rPr lang="en-US" sz="2200" dirty="0" err="1"/>
              <a:t>medespelers</a:t>
            </a:r>
            <a:r>
              <a:rPr lang="en-US" sz="2200" dirty="0"/>
              <a:t> </a:t>
            </a:r>
            <a:r>
              <a:rPr lang="en-US" sz="2200" dirty="0" err="1"/>
              <a:t>zijn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de </a:t>
            </a:r>
            <a:r>
              <a:rPr lang="en-US" sz="2200" dirty="0" err="1"/>
              <a:t>beurt</a:t>
            </a:r>
            <a:r>
              <a:rPr lang="en-US" sz="2200" dirty="0"/>
              <a:t>!</a:t>
            </a:r>
          </a:p>
          <a:p>
            <a:endParaRPr lang="en-US" sz="2200" dirty="0"/>
          </a:p>
          <a:p>
            <a:r>
              <a:rPr lang="en-US" sz="2200" dirty="0"/>
              <a:t>De </a:t>
            </a:r>
            <a:r>
              <a:rPr lang="en-US" sz="2200" dirty="0" err="1"/>
              <a:t>medespeler</a:t>
            </a:r>
            <a:r>
              <a:rPr lang="en-US" sz="2200" dirty="0"/>
              <a:t> </a:t>
            </a:r>
            <a:r>
              <a:rPr lang="en-US" sz="2200" dirty="0" err="1"/>
              <a:t>legt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afdekkaart</a:t>
            </a:r>
            <a:r>
              <a:rPr lang="en-US" sz="2200" dirty="0"/>
              <a:t> op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invloed</a:t>
            </a:r>
            <a:r>
              <a:rPr lang="en-US" sz="2200" dirty="0"/>
              <a:t>. </a:t>
            </a:r>
          </a:p>
          <a:p>
            <a:r>
              <a:rPr lang="en-US" sz="2200" dirty="0"/>
              <a:t>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vertelt</a:t>
            </a:r>
            <a:r>
              <a:rPr lang="en-US" sz="2200" dirty="0"/>
              <a:t> </a:t>
            </a:r>
            <a:r>
              <a:rPr lang="en-US" sz="2200" dirty="0" err="1"/>
              <a:t>hardop</a:t>
            </a:r>
            <a:r>
              <a:rPr lang="en-US" sz="2200" dirty="0"/>
              <a:t> of de </a:t>
            </a:r>
            <a:r>
              <a:rPr lang="en-US" sz="2200" dirty="0" err="1"/>
              <a:t>keus</a:t>
            </a:r>
            <a:r>
              <a:rPr lang="en-US" sz="2200" dirty="0"/>
              <a:t> </a:t>
            </a:r>
            <a:r>
              <a:rPr lang="en-US" sz="2200" dirty="0" err="1"/>
              <a:t>verandert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</a:t>
            </a:r>
            <a:r>
              <a:rPr lang="en-US" sz="2200" dirty="0" err="1"/>
              <a:t>deze</a:t>
            </a:r>
            <a:r>
              <a:rPr lang="en-US" sz="2200" dirty="0"/>
              <a:t> </a:t>
            </a:r>
            <a:r>
              <a:rPr lang="en-US" sz="2200" dirty="0" err="1"/>
              <a:t>invloed</a:t>
            </a:r>
            <a:r>
              <a:rPr lang="en-US" sz="2200" dirty="0"/>
              <a:t> </a:t>
            </a:r>
            <a:r>
              <a:rPr lang="en-US" sz="2200" dirty="0" err="1"/>
              <a:t>niet</a:t>
            </a:r>
            <a:r>
              <a:rPr lang="en-US" sz="2200" dirty="0"/>
              <a:t> </a:t>
            </a:r>
            <a:r>
              <a:rPr lang="en-US" sz="2200" dirty="0" err="1"/>
              <a:t>meer</a:t>
            </a:r>
            <a:r>
              <a:rPr lang="en-US" sz="2200" dirty="0"/>
              <a:t> </a:t>
            </a:r>
            <a:r>
              <a:rPr lang="en-US" sz="2200" dirty="0" err="1"/>
              <a:t>meedoet</a:t>
            </a:r>
            <a:r>
              <a:rPr lang="en-US" sz="2200" dirty="0"/>
              <a:t>.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452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Stap 4/5/6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3600" dirty="0">
                <a:solidFill>
                  <a:schemeClr val="accent2">
                    <a:lumMod val="75000"/>
                  </a:schemeClr>
                </a:solidFill>
              </a:rPr>
              <a:t>mogelijkheid tot verdieping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9515FC-81DD-44EC-8665-CA5C96F4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21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7B59B7-DD39-29AC-3484-0D42CD02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200" dirty="0"/>
              <a:t>Met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kleine</a:t>
            </a:r>
            <a:r>
              <a:rPr lang="en-US" sz="2200" dirty="0"/>
              <a:t> </a:t>
            </a:r>
            <a:r>
              <a:rPr lang="en-US" sz="2200" dirty="0" err="1"/>
              <a:t>groep</a:t>
            </a:r>
            <a:r>
              <a:rPr lang="en-US" sz="2200" dirty="0"/>
              <a:t> of 1-op-1 </a:t>
            </a:r>
            <a:r>
              <a:rPr lang="en-US" sz="2200" dirty="0" err="1"/>
              <a:t>kun</a:t>
            </a:r>
            <a:r>
              <a:rPr lang="en-US" sz="2200" dirty="0"/>
              <a:t> je nu in </a:t>
            </a:r>
            <a:r>
              <a:rPr lang="en-US" sz="2200" dirty="0" err="1"/>
              <a:t>gesprek</a:t>
            </a:r>
            <a:r>
              <a:rPr lang="en-US" sz="2200" dirty="0"/>
              <a:t> over </a:t>
            </a:r>
            <a:r>
              <a:rPr lang="en-US" sz="2200" dirty="0" err="1"/>
              <a:t>deze</a:t>
            </a:r>
            <a:r>
              <a:rPr lang="en-US" sz="2200" dirty="0"/>
              <a:t> </a:t>
            </a:r>
            <a:r>
              <a:rPr lang="en-US" sz="2200" dirty="0" err="1"/>
              <a:t>cirkel</a:t>
            </a:r>
            <a:r>
              <a:rPr lang="en-US" sz="2200" dirty="0"/>
              <a:t>. </a:t>
            </a:r>
          </a:p>
          <a:p>
            <a:pPr lvl="1"/>
            <a:r>
              <a:rPr lang="en-US" sz="1800" dirty="0"/>
              <a:t> </a:t>
            </a:r>
            <a:r>
              <a:rPr lang="en-US" sz="1800" dirty="0" err="1"/>
              <a:t>bv</a:t>
            </a:r>
            <a:r>
              <a:rPr lang="en-US" sz="1800" dirty="0"/>
              <a:t>. </a:t>
            </a:r>
            <a:r>
              <a:rPr lang="en-US" sz="1800" dirty="0" err="1"/>
              <a:t>Zijn</a:t>
            </a:r>
            <a:r>
              <a:rPr lang="en-US" sz="1800" dirty="0"/>
              <a:t> er </a:t>
            </a:r>
            <a:r>
              <a:rPr lang="en-US" sz="1800" dirty="0" err="1"/>
              <a:t>invloeden</a:t>
            </a:r>
            <a:r>
              <a:rPr lang="en-US" sz="1800" dirty="0"/>
              <a:t> die </a:t>
            </a:r>
            <a:r>
              <a:rPr lang="en-US" sz="1800" dirty="0" err="1"/>
              <a:t>zwaarder</a:t>
            </a:r>
            <a:r>
              <a:rPr lang="en-US" sz="1800" dirty="0"/>
              <a:t> </a:t>
            </a:r>
            <a:r>
              <a:rPr lang="en-US" sz="1800" dirty="0" err="1"/>
              <a:t>wegen</a:t>
            </a:r>
            <a:r>
              <a:rPr lang="en-US" sz="1800" dirty="0"/>
              <a:t>, leg die dan </a:t>
            </a:r>
            <a:r>
              <a:rPr lang="en-US" sz="1800" dirty="0" err="1"/>
              <a:t>dichterbij</a:t>
            </a:r>
            <a:r>
              <a:rPr lang="en-US" sz="1800" dirty="0"/>
              <a:t> de </a:t>
            </a:r>
            <a:r>
              <a:rPr lang="en-US" sz="1800" dirty="0" err="1"/>
              <a:t>kwestie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 err="1"/>
              <a:t>bv</a:t>
            </a:r>
            <a:r>
              <a:rPr lang="en-US" sz="1800" dirty="0"/>
              <a:t>. </a:t>
            </a:r>
            <a:r>
              <a:rPr lang="en-US" sz="1800" dirty="0" err="1"/>
              <a:t>Zijn</a:t>
            </a:r>
            <a:r>
              <a:rPr lang="en-US" sz="1800" dirty="0"/>
              <a:t> er </a:t>
            </a:r>
            <a:r>
              <a:rPr lang="en-US" sz="1800" dirty="0" err="1"/>
              <a:t>invloeden</a:t>
            </a:r>
            <a:r>
              <a:rPr lang="en-US" sz="1800" dirty="0"/>
              <a:t> </a:t>
            </a:r>
            <a:r>
              <a:rPr lang="en-US" sz="1800" dirty="0" err="1"/>
              <a:t>waar</a:t>
            </a:r>
            <a:r>
              <a:rPr lang="en-US" sz="1800" dirty="0"/>
              <a:t> je </a:t>
            </a:r>
            <a:r>
              <a:rPr lang="en-US" sz="1800" dirty="0" err="1"/>
              <a:t>zelf</a:t>
            </a:r>
            <a:r>
              <a:rPr lang="en-US" sz="1800" dirty="0"/>
              <a:t> </a:t>
            </a:r>
            <a:r>
              <a:rPr lang="en-US" sz="1800" dirty="0" err="1"/>
              <a:t>weinig</a:t>
            </a:r>
            <a:r>
              <a:rPr lang="en-US" sz="1800" dirty="0"/>
              <a:t> </a:t>
            </a:r>
            <a:r>
              <a:rPr lang="en-US" sz="1800" dirty="0" err="1"/>
              <a:t>invloed</a:t>
            </a:r>
            <a:r>
              <a:rPr lang="en-US" sz="1800" dirty="0"/>
              <a:t> op </a:t>
            </a:r>
            <a:r>
              <a:rPr lang="en-US" sz="1800" dirty="0" err="1"/>
              <a:t>hebt</a:t>
            </a:r>
            <a:r>
              <a:rPr lang="en-US" sz="1800" dirty="0"/>
              <a:t>? Hoe ga je </a:t>
            </a:r>
            <a:r>
              <a:rPr lang="en-US" sz="1800" dirty="0" err="1"/>
              <a:t>daarmee</a:t>
            </a:r>
            <a:r>
              <a:rPr lang="en-US" sz="1800" dirty="0"/>
              <a:t> om? </a:t>
            </a:r>
          </a:p>
        </p:txBody>
      </p:sp>
    </p:spTree>
    <p:extLst>
      <p:ext uri="{BB962C8B-B14F-4D97-AF65-F5344CB8AC3E}">
        <p14:creationId xmlns:p14="http://schemas.microsoft.com/office/powerpoint/2010/main" val="330372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Einde ronde 1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dirty="0"/>
            </a:b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A3376A-BC33-4D3D-AD00-494BF9F2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4613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4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45104F-4777-4705-A220-4601A96C7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022" y="1825625"/>
            <a:ext cx="481477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spelers</a:t>
            </a:r>
            <a:r>
              <a:rPr lang="en-US" dirty="0"/>
              <a:t> </a:t>
            </a:r>
            <a:r>
              <a:rPr lang="en-US" dirty="0" err="1"/>
              <a:t>bedanken</a:t>
            </a:r>
            <a:r>
              <a:rPr lang="en-US" dirty="0"/>
              <a:t> </a:t>
            </a:r>
            <a:r>
              <a:rPr lang="en-US" dirty="0" err="1"/>
              <a:t>elkaar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682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778DE53-96D1-4AAD-A674-B25971802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4613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24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2A8244A-7919-4222-B8E5-6BCF122B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138" y="118445"/>
            <a:ext cx="4470970" cy="2045281"/>
          </a:xfrm>
        </p:spPr>
        <p:txBody>
          <a:bodyPr anchor="t">
            <a:normAutofit fontScale="47500" lnSpcReduction="20000"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nl-NL" sz="8000" dirty="0">
                <a:solidFill>
                  <a:schemeClr val="accent2">
                    <a:lumMod val="75000"/>
                  </a:schemeClr>
                </a:solidFill>
              </a:rPr>
              <a:t>Start ronde 2 </a:t>
            </a:r>
            <a:endParaRPr lang="en-US" sz="8000" dirty="0"/>
          </a:p>
          <a:p>
            <a:endParaRPr lang="en-US" sz="2200" dirty="0"/>
          </a:p>
          <a:p>
            <a:pPr marL="0" indent="0">
              <a:buNone/>
            </a:pPr>
            <a:r>
              <a:rPr lang="nl-NL" sz="2200" dirty="0"/>
              <a:t>  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0B3F4FE-F018-42E7-B35C-4C1C6F702DE7}"/>
              </a:ext>
            </a:extLst>
          </p:cNvPr>
          <p:cNvSpPr txBox="1">
            <a:spLocks/>
          </p:cNvSpPr>
          <p:nvPr/>
        </p:nvSpPr>
        <p:spPr>
          <a:xfrm>
            <a:off x="5923924" y="2488763"/>
            <a:ext cx="5745398" cy="3400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medespeler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r>
              <a:rPr lang="en-US" sz="2200" dirty="0"/>
              <a:t> nu </a:t>
            </a:r>
            <a:r>
              <a:rPr lang="en-US" sz="2200" dirty="0" err="1"/>
              <a:t>speler</a:t>
            </a:r>
            <a:r>
              <a:rPr lang="en-US" sz="2200" dirty="0"/>
              <a:t>: </a:t>
            </a:r>
          </a:p>
          <a:p>
            <a:pPr lvl="1"/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speler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dezelfde</a:t>
            </a:r>
            <a:r>
              <a:rPr lang="en-US" sz="1800" dirty="0"/>
              <a:t> </a:t>
            </a:r>
            <a:r>
              <a:rPr lang="en-US" sz="1800" dirty="0" err="1"/>
              <a:t>kwestie</a:t>
            </a:r>
            <a:r>
              <a:rPr lang="en-US" sz="1800" dirty="0"/>
              <a:t> </a:t>
            </a:r>
            <a:r>
              <a:rPr lang="en-US" sz="1800" dirty="0" err="1"/>
              <a:t>inbrengen</a:t>
            </a:r>
            <a:endParaRPr lang="en-US" sz="1800" dirty="0"/>
          </a:p>
          <a:p>
            <a:pPr lvl="1"/>
            <a:r>
              <a:rPr lang="en-US" sz="1800" dirty="0" err="1"/>
              <a:t>Deze</a:t>
            </a:r>
            <a:r>
              <a:rPr lang="en-US" sz="1800" dirty="0"/>
              <a:t> </a:t>
            </a:r>
            <a:r>
              <a:rPr lang="en-US" sz="1800" dirty="0" err="1"/>
              <a:t>speler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eigen </a:t>
            </a:r>
            <a:r>
              <a:rPr lang="en-US" sz="1800" dirty="0" err="1"/>
              <a:t>kwestie</a:t>
            </a:r>
            <a:r>
              <a:rPr lang="en-US" sz="1800" dirty="0"/>
              <a:t> </a:t>
            </a:r>
            <a:r>
              <a:rPr lang="en-US" sz="1800" dirty="0" err="1"/>
              <a:t>inbrengen</a:t>
            </a:r>
            <a:endParaRPr lang="en-US" sz="1800" dirty="0"/>
          </a:p>
          <a:p>
            <a:pPr lvl="1"/>
            <a:r>
              <a:rPr lang="en-US" sz="1800" dirty="0"/>
              <a:t>De </a:t>
            </a:r>
            <a:r>
              <a:rPr lang="en-US" sz="1800" dirty="0" err="1"/>
              <a:t>spelers</a:t>
            </a:r>
            <a:r>
              <a:rPr lang="en-US" sz="1800" dirty="0"/>
              <a:t> </a:t>
            </a:r>
            <a:r>
              <a:rPr lang="en-US" sz="1800" dirty="0" err="1"/>
              <a:t>bepalen</a:t>
            </a:r>
            <a:r>
              <a:rPr lang="en-US" sz="1800" dirty="0"/>
              <a:t> met </a:t>
            </a:r>
            <a:r>
              <a:rPr lang="en-US" sz="1800" dirty="0" err="1"/>
              <a:t>elkaar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kwestie</a:t>
            </a:r>
            <a:r>
              <a:rPr lang="en-US" sz="1800" dirty="0"/>
              <a:t> of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spelvorm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/>
              <a:t>Er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kwestie</a:t>
            </a:r>
            <a:r>
              <a:rPr lang="en-US" sz="1800" dirty="0"/>
              <a:t> in het midden </a:t>
            </a:r>
            <a:r>
              <a:rPr lang="en-US" sz="1800" dirty="0" err="1"/>
              <a:t>komen</a:t>
            </a:r>
            <a:r>
              <a:rPr lang="en-US" sz="1800" dirty="0"/>
              <a:t>, </a:t>
            </a:r>
            <a:r>
              <a:rPr lang="en-US" sz="1800" dirty="0" err="1"/>
              <a:t>waarbij</a:t>
            </a:r>
            <a:r>
              <a:rPr lang="en-US" sz="1800" dirty="0"/>
              <a:t> de </a:t>
            </a:r>
            <a:r>
              <a:rPr lang="en-US" sz="1800" dirty="0" err="1"/>
              <a:t>invloed</a:t>
            </a:r>
            <a:r>
              <a:rPr lang="en-US" sz="1800" dirty="0"/>
              <a:t> steeds met </a:t>
            </a:r>
            <a:r>
              <a:rPr lang="en-US" sz="1800" dirty="0" err="1"/>
              <a:t>elkaar</a:t>
            </a:r>
            <a:r>
              <a:rPr lang="en-US" sz="1800" dirty="0"/>
              <a:t> </a:t>
            </a:r>
            <a:r>
              <a:rPr lang="en-US" sz="1800" dirty="0" err="1"/>
              <a:t>besproken</a:t>
            </a:r>
            <a:r>
              <a:rPr lang="en-US" sz="1800" dirty="0"/>
              <a:t> </a:t>
            </a:r>
            <a:r>
              <a:rPr lang="en-US" sz="1800" dirty="0" err="1"/>
              <a:t>wordt</a:t>
            </a:r>
            <a:r>
              <a:rPr lang="en-US" sz="1800" dirty="0"/>
              <a:t>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accent6"/>
                </a:solidFill>
              </a:rPr>
              <a:t>TIP </a:t>
            </a:r>
            <a:r>
              <a:rPr lang="en-US" sz="1800" dirty="0" err="1">
                <a:solidFill>
                  <a:schemeClr val="accent6"/>
                </a:solidFill>
              </a:rPr>
              <a:t>voor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 err="1">
                <a:solidFill>
                  <a:schemeClr val="accent6"/>
                </a:solidFill>
              </a:rPr>
              <a:t>spelleider</a:t>
            </a:r>
            <a:r>
              <a:rPr lang="en-US" sz="1800" dirty="0"/>
              <a:t>: </a:t>
            </a:r>
            <a:r>
              <a:rPr lang="en-US" sz="1800" dirty="0" err="1"/>
              <a:t>voel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beetje</a:t>
            </a:r>
            <a:r>
              <a:rPr lang="en-US" sz="1800" dirty="0"/>
              <a:t> de </a:t>
            </a:r>
            <a:r>
              <a:rPr lang="en-US" sz="1800" dirty="0" err="1"/>
              <a:t>energie</a:t>
            </a:r>
            <a:r>
              <a:rPr lang="en-US" sz="1800" dirty="0"/>
              <a:t> van de </a:t>
            </a:r>
            <a:r>
              <a:rPr lang="en-US" sz="1800" dirty="0" err="1"/>
              <a:t>groep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. Dan </a:t>
            </a:r>
            <a:r>
              <a:rPr lang="en-US" sz="1800" dirty="0" err="1"/>
              <a:t>kun</a:t>
            </a:r>
            <a:r>
              <a:rPr lang="en-US" sz="1800" dirty="0"/>
              <a:t> je de </a:t>
            </a:r>
            <a:r>
              <a:rPr lang="en-US" sz="1800" dirty="0" err="1"/>
              <a:t>vorm</a:t>
            </a:r>
            <a:r>
              <a:rPr lang="en-US" sz="1800" dirty="0"/>
              <a:t> van de 2e ronde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richting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r>
              <a:rPr lang="en-US" sz="1800" dirty="0"/>
              <a:t>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9776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Dankjewel!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778DE53-96D1-4AAD-A674-B25971802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4613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sp>
        <p:nvSpPr>
          <p:cNvPr id="24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2A8244A-7919-4222-B8E5-6BCF122B6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r>
              <a:rPr lang="en-US" sz="2000" dirty="0" err="1"/>
              <a:t>Binnenkort</a:t>
            </a:r>
            <a:r>
              <a:rPr lang="en-US" sz="2000" dirty="0"/>
              <a:t> </a:t>
            </a:r>
            <a:r>
              <a:rPr lang="en-US" sz="2000" dirty="0" err="1"/>
              <a:t>meer</a:t>
            </a:r>
            <a:r>
              <a:rPr lang="en-US" sz="2000" dirty="0"/>
              <a:t> </a:t>
            </a:r>
            <a:r>
              <a:rPr lang="en-US" sz="2000" dirty="0" err="1"/>
              <a:t>informatie</a:t>
            </a:r>
            <a:r>
              <a:rPr lang="en-US" sz="2000" dirty="0"/>
              <a:t> op de </a:t>
            </a:r>
            <a:r>
              <a:rPr lang="en-US" sz="2000" dirty="0" err="1"/>
              <a:t>projectpagina</a:t>
            </a:r>
            <a:r>
              <a:rPr lang="en-US" sz="2000" dirty="0"/>
              <a:t>: </a:t>
            </a:r>
          </a:p>
          <a:p>
            <a:r>
              <a:rPr lang="nl-NL" sz="2000" dirty="0">
                <a:hlinkClick r:id="rId3"/>
              </a:rPr>
              <a:t>Stichting Flagen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Heb jij tips of leuke varianten? </a:t>
            </a:r>
          </a:p>
          <a:p>
            <a:r>
              <a:rPr lang="nl-NL" sz="2000" dirty="0"/>
              <a:t>Graag! Mail ze naar </a:t>
            </a:r>
            <a:r>
              <a:rPr lang="nl-NL" sz="2000" dirty="0">
                <a:hlinkClick r:id="rId4"/>
              </a:rPr>
              <a:t>info@flagen.nl</a:t>
            </a:r>
            <a:r>
              <a:rPr lang="nl-NL" sz="2000" dirty="0"/>
              <a:t>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227639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485F6-1EA0-4857-B78C-BEF8A4229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521554-9951-4A14-8740-74EA3AD43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410112"/>
            <a:ext cx="5652619" cy="1147863"/>
          </a:xfrm>
          <a:ln>
            <a:gradFill>
              <a:gsLst>
                <a:gs pos="26000">
                  <a:schemeClr val="accent2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anchor="t">
            <a:normAutofit fontScale="62500" lnSpcReduction="20000"/>
          </a:bodyPr>
          <a:lstStyle/>
          <a:p>
            <a:pPr algn="l"/>
            <a:r>
              <a:rPr lang="nl-NL" sz="2000" dirty="0"/>
              <a:t>Kwestie van Kiezen, naar een idee van Elma Oosthoek, uitgave Stichting Flagen. </a:t>
            </a:r>
          </a:p>
          <a:p>
            <a:pPr algn="l"/>
            <a:r>
              <a:rPr lang="nl-NL" sz="2000" dirty="0"/>
              <a:t>Aangejaagd door Stichting Kracht van Vrouwen Vlaardingen. </a:t>
            </a:r>
          </a:p>
          <a:p>
            <a:pPr algn="l"/>
            <a:r>
              <a:rPr lang="nl-NL" sz="2000" dirty="0"/>
              <a:t>Financieel ondersteund door Fonds Schiedam Vlaardingen e.o., Gemeente Vlaardingen, Praktijk Oosthoek en Stichting Kracht van Vrouwen Vlaardingen.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EA9CFC-87C5-4845-A0E5-BB22D8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004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37CE51-681E-411E-A921-E11AF0FE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Inhoud blikje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70273F-9728-43DA-B3AD-3A9B8D4CD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14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81B74C-EC50-4534-3572-75F3FF0F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00" y="2048256"/>
            <a:ext cx="5154168" cy="4123944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44644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485F6-1EA0-4857-B78C-BEF8A4229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544" y="-1182525"/>
            <a:ext cx="4566125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nl-NL" sz="2800" dirty="0" err="1">
                <a:solidFill>
                  <a:schemeClr val="accent2">
                    <a:lumMod val="75000"/>
                  </a:schemeClr>
                </a:solidFill>
              </a:rPr>
              <a:t>elkom</a:t>
            </a:r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 aan elkaar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521554-9951-4A14-8740-74EA3AD43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4" y="4128889"/>
            <a:ext cx="5023526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</a:rPr>
              <a:t>TIP </a:t>
            </a:r>
            <a:r>
              <a:rPr lang="en-US" sz="2000" dirty="0" err="1">
                <a:solidFill>
                  <a:schemeClr val="accent6"/>
                </a:solidFill>
              </a:rPr>
              <a:t>voor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err="1">
                <a:solidFill>
                  <a:schemeClr val="accent6"/>
                </a:solidFill>
              </a:rPr>
              <a:t>spelleiders</a:t>
            </a:r>
            <a:r>
              <a:rPr lang="en-US" sz="2000" dirty="0">
                <a:solidFill>
                  <a:schemeClr val="accent6"/>
                </a:solidFill>
              </a:rPr>
              <a:t>: </a:t>
            </a:r>
          </a:p>
          <a:p>
            <a:pPr algn="l"/>
            <a:r>
              <a:rPr lang="en-US" sz="2000" dirty="0"/>
              <a:t>Doe </a:t>
            </a:r>
            <a:r>
              <a:rPr lang="en-US" sz="2000" dirty="0" err="1"/>
              <a:t>kort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voorstel</a:t>
            </a:r>
            <a:r>
              <a:rPr lang="en-US" sz="2000" dirty="0"/>
              <a:t>-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welkomrondje</a:t>
            </a:r>
            <a:r>
              <a:rPr lang="en-US" sz="2000" dirty="0"/>
              <a:t>. </a:t>
            </a:r>
            <a:endParaRPr lang="nl-N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EA9CFC-87C5-4845-A0E5-BB22D8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0413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485F6-1EA0-4857-B78C-BEF8A4229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6332" y="337931"/>
            <a:ext cx="4087306" cy="751906"/>
          </a:xfrm>
        </p:spPr>
        <p:txBody>
          <a:bodyPr anchor="b">
            <a:normAutofit/>
          </a:bodyPr>
          <a:lstStyle/>
          <a:p>
            <a:pPr algn="l"/>
            <a:r>
              <a:rPr lang="nl-NL" sz="2000" dirty="0">
                <a:solidFill>
                  <a:schemeClr val="accent6"/>
                </a:solidFill>
              </a:rPr>
              <a:t> 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maak </a:t>
            </a:r>
            <a:r>
              <a:rPr lang="nl-NL" sz="2400" dirty="0" err="1">
                <a:solidFill>
                  <a:schemeClr val="accent2">
                    <a:lumMod val="75000"/>
                  </a:schemeClr>
                </a:solidFill>
              </a:rPr>
              <a:t>afpraken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 met elkaar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521554-9951-4A14-8740-74EA3AD43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9116" y="1424764"/>
            <a:ext cx="4002802" cy="3056860"/>
          </a:xfrm>
        </p:spPr>
        <p:txBody>
          <a:bodyPr anchor="t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err="1"/>
              <a:t>Dialoog</a:t>
            </a:r>
            <a:r>
              <a:rPr lang="en-US" sz="2000" dirty="0"/>
              <a:t> – </a:t>
            </a: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discussie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err="1"/>
              <a:t>Geen</a:t>
            </a:r>
            <a:r>
              <a:rPr lang="en-US" sz="2000" dirty="0"/>
              <a:t> </a:t>
            </a:r>
            <a:r>
              <a:rPr lang="en-US" sz="2000" dirty="0" err="1"/>
              <a:t>verplichting</a:t>
            </a:r>
            <a:r>
              <a:rPr lang="en-US" sz="2000" dirty="0"/>
              <a:t> tot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uitspraak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err="1"/>
              <a:t>Beantwoord</a:t>
            </a:r>
            <a:r>
              <a:rPr lang="en-US" sz="2000" dirty="0"/>
              <a:t> de </a:t>
            </a:r>
            <a:r>
              <a:rPr lang="en-US" sz="2000" dirty="0" err="1"/>
              <a:t>kwestie-vraag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  </a:t>
            </a:r>
            <a:r>
              <a:rPr lang="en-US" sz="2000" dirty="0" err="1"/>
              <a:t>hardop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err="1"/>
              <a:t>Luister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elkaar</a:t>
            </a:r>
            <a:r>
              <a:rPr lang="en-US" sz="2000" dirty="0"/>
              <a:t> met </a:t>
            </a:r>
            <a:r>
              <a:rPr lang="en-US" sz="2000" dirty="0" err="1"/>
              <a:t>belangstelling</a:t>
            </a:r>
            <a:endParaRPr lang="en-US" sz="20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/>
              <a:t>Stel </a:t>
            </a:r>
            <a:r>
              <a:rPr lang="en-US" sz="2000" dirty="0" err="1"/>
              <a:t>verdiepende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open </a:t>
            </a:r>
            <a:r>
              <a:rPr lang="en-US" sz="2000" dirty="0" err="1"/>
              <a:t>vragen</a:t>
            </a:r>
            <a:endParaRPr lang="nl-NL" sz="20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EA9CFC-87C5-4845-A0E5-BB22D8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BACCE7C-99D8-9F81-0677-A9F86D2297A3}"/>
              </a:ext>
            </a:extLst>
          </p:cNvPr>
          <p:cNvSpPr txBox="1">
            <a:spLocks/>
          </p:cNvSpPr>
          <p:nvPr/>
        </p:nvSpPr>
        <p:spPr>
          <a:xfrm>
            <a:off x="7601006" y="4481624"/>
            <a:ext cx="4087306" cy="1545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>
                <a:solidFill>
                  <a:schemeClr val="accent6"/>
                </a:solidFill>
              </a:rPr>
              <a:t>Tips voor spelleiders: 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wees zuinig op de afspraken.  </a:t>
            </a:r>
          </a:p>
        </p:txBody>
      </p:sp>
    </p:spTree>
    <p:extLst>
      <p:ext uri="{BB962C8B-B14F-4D97-AF65-F5344CB8AC3E}">
        <p14:creationId xmlns:p14="http://schemas.microsoft.com/office/powerpoint/2010/main" val="316266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1BD14A-120E-4D59-AC80-DE97406B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4947" y="70494"/>
            <a:ext cx="5154168" cy="1197864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voorbereiding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B5AB69-5BBE-4A0F-BC32-911DF641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14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D19F29-3190-CFA5-2AB4-C49AFFF6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226" y="1064745"/>
            <a:ext cx="5154168" cy="4123944"/>
          </a:xfrm>
        </p:spPr>
        <p:txBody>
          <a:bodyPr anchor="t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Verdeel</a:t>
            </a:r>
            <a:r>
              <a:rPr lang="en-US" dirty="0"/>
              <a:t> de </a:t>
            </a:r>
            <a:r>
              <a:rPr lang="en-US" dirty="0" err="1"/>
              <a:t>rollen</a:t>
            </a:r>
            <a:r>
              <a:rPr lang="en-US" dirty="0"/>
              <a:t>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/>
              <a:t>Speler</a:t>
            </a:r>
            <a:endParaRPr lang="en-US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err="1"/>
              <a:t>Medespelers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Middenstip</a:t>
            </a:r>
            <a:r>
              <a:rPr lang="en-US" dirty="0"/>
              <a:t> op </a:t>
            </a:r>
            <a:r>
              <a:rPr lang="en-US" dirty="0" err="1"/>
              <a:t>tafel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 </a:t>
            </a:r>
            <a:r>
              <a:rPr lang="en-US" dirty="0" err="1"/>
              <a:t>speler</a:t>
            </a:r>
            <a:r>
              <a:rPr lang="en-US" dirty="0"/>
              <a:t> </a:t>
            </a:r>
            <a:r>
              <a:rPr lang="en-US" dirty="0" err="1"/>
              <a:t>krijgt</a:t>
            </a:r>
            <a:r>
              <a:rPr lang="en-US" dirty="0"/>
              <a:t> </a:t>
            </a:r>
            <a:r>
              <a:rPr lang="en-US" dirty="0" err="1"/>
              <a:t>stapeltje</a:t>
            </a:r>
            <a:r>
              <a:rPr lang="en-US" dirty="0"/>
              <a:t> </a:t>
            </a:r>
            <a:r>
              <a:rPr lang="en-US" dirty="0" err="1"/>
              <a:t>kwesties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invloeden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 </a:t>
            </a:r>
            <a:r>
              <a:rPr lang="en-US" dirty="0" err="1"/>
              <a:t>medespelers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medespelerskaarten</a:t>
            </a:r>
            <a:endParaRPr lang="en-US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01ADF59-86D8-3E0C-E461-628C5D7E2FF1}"/>
              </a:ext>
            </a:extLst>
          </p:cNvPr>
          <p:cNvSpPr txBox="1">
            <a:spLocks/>
          </p:cNvSpPr>
          <p:nvPr/>
        </p:nvSpPr>
        <p:spPr>
          <a:xfrm>
            <a:off x="6473954" y="4805917"/>
            <a:ext cx="4950730" cy="1545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>
                <a:solidFill>
                  <a:schemeClr val="accent6"/>
                </a:solidFill>
              </a:rPr>
              <a:t>Tips voor spelleiders: 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Oefen vooraf een paar keer wat jou past: of je de invloedkaarten aan de speler geeft of deze zelf verdeelt. </a:t>
            </a:r>
          </a:p>
        </p:txBody>
      </p:sp>
    </p:spTree>
    <p:extLst>
      <p:ext uri="{BB962C8B-B14F-4D97-AF65-F5344CB8AC3E}">
        <p14:creationId xmlns:p14="http://schemas.microsoft.com/office/powerpoint/2010/main" val="2270341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ECAA13-FF13-4C4D-9389-27C82210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start</a:t>
            </a:r>
          </a:p>
        </p:txBody>
      </p:sp>
      <p:pic>
        <p:nvPicPr>
          <p:cNvPr id="7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B6561FA0-9932-4CB5-BB42-A8A0E3C6CB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34524" r="45573" b="32738"/>
          <a:stretch/>
        </p:blipFill>
        <p:spPr>
          <a:xfrm rot="5400000">
            <a:off x="308312" y="1376799"/>
            <a:ext cx="5333508" cy="4225834"/>
          </a:xfrm>
          <a:prstGeom prst="rect">
            <a:avLst/>
          </a:prstGeom>
        </p:spPr>
      </p:pic>
      <p:sp>
        <p:nvSpPr>
          <p:cNvPr id="35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9CFEC7-7D06-E854-D05D-473C9167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699" y="2048256"/>
            <a:ext cx="5542773" cy="1736935"/>
          </a:xfrm>
        </p:spPr>
        <p:txBody>
          <a:bodyPr anchor="t">
            <a:normAutofit/>
          </a:bodyPr>
          <a:lstStyle/>
          <a:p>
            <a:r>
              <a:rPr lang="en-US" sz="2200" dirty="0"/>
              <a:t>De </a:t>
            </a:r>
            <a:r>
              <a:rPr lang="en-US" sz="2200" dirty="0" err="1"/>
              <a:t>middenstipkaart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r>
              <a:rPr lang="en-US" sz="2200" dirty="0"/>
              <a:t> </a:t>
            </a:r>
            <a:r>
              <a:rPr lang="en-US" sz="2200" dirty="0" err="1"/>
              <a:t>omgedraaid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LETOP; de </a:t>
            </a:r>
            <a:r>
              <a:rPr lang="en-US" sz="2200" dirty="0" err="1"/>
              <a:t>kwestie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err="1"/>
              <a:t>straks</a:t>
            </a:r>
            <a:r>
              <a:rPr lang="en-US" sz="2200" dirty="0">
                <a:solidFill>
                  <a:schemeClr val="accent2"/>
                </a:solidFill>
              </a:rPr>
              <a:t> NIET </a:t>
            </a:r>
            <a:r>
              <a:rPr lang="en-US" sz="2200" dirty="0" err="1"/>
              <a:t>beantwoord</a:t>
            </a: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937CE875-2F32-CBDF-594D-BFB2109D9DC7}"/>
              </a:ext>
            </a:extLst>
          </p:cNvPr>
          <p:cNvSpPr txBox="1">
            <a:spLocks/>
          </p:cNvSpPr>
          <p:nvPr/>
        </p:nvSpPr>
        <p:spPr>
          <a:xfrm>
            <a:off x="6515555" y="4332768"/>
            <a:ext cx="4087306" cy="1545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>
                <a:solidFill>
                  <a:schemeClr val="accent6"/>
                </a:solidFill>
              </a:rPr>
              <a:t>Tips voor spelleiders: </a:t>
            </a:r>
            <a:br>
              <a:rPr lang="nl-NL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zeg het nog een keer hardop: je hoeft de vraag niet te beantwoorden. Het gaat om de invloeden! </a:t>
            </a:r>
          </a:p>
        </p:txBody>
      </p:sp>
    </p:spTree>
    <p:extLst>
      <p:ext uri="{BB962C8B-B14F-4D97-AF65-F5344CB8AC3E}">
        <p14:creationId xmlns:p14="http://schemas.microsoft.com/office/powerpoint/2010/main" val="48641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ECAA13-FF13-4C4D-9389-27C82210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500" y="325893"/>
            <a:ext cx="5154168" cy="1197864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stap 1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4C1F4D-71B8-45E9-B4B5-9818DA49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6" t="22667" r="23459" b="33368"/>
          <a:stretch/>
        </p:blipFill>
        <p:spPr>
          <a:xfrm rot="5400000">
            <a:off x="114772" y="668317"/>
            <a:ext cx="5997951" cy="5313104"/>
          </a:xfrm>
          <a:prstGeom prst="rect">
            <a:avLst/>
          </a:prstGeom>
        </p:spPr>
      </p:pic>
      <p:sp>
        <p:nvSpPr>
          <p:cNvPr id="21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69CFEC7-7D06-E854-D05D-473C9167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968" y="1367028"/>
            <a:ext cx="5154168" cy="1753628"/>
          </a:xfrm>
        </p:spPr>
        <p:txBody>
          <a:bodyPr anchor="t">
            <a:normAutofit/>
          </a:bodyPr>
          <a:lstStyle/>
          <a:p>
            <a:r>
              <a:rPr lang="en-US" sz="2200" dirty="0"/>
              <a:t>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legt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kwestie</a:t>
            </a:r>
            <a:r>
              <a:rPr lang="en-US" sz="2200" dirty="0"/>
              <a:t> op de </a:t>
            </a:r>
            <a:r>
              <a:rPr lang="en-US" sz="2200" dirty="0" err="1"/>
              <a:t>middenstip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1800" dirty="0"/>
              <a:t>De </a:t>
            </a:r>
            <a:r>
              <a:rPr lang="en-US" sz="1800" dirty="0" err="1"/>
              <a:t>groep</a:t>
            </a:r>
            <a:r>
              <a:rPr lang="en-US" sz="1800" dirty="0"/>
              <a:t> (of </a:t>
            </a:r>
            <a:r>
              <a:rPr lang="en-US" sz="1800" dirty="0" err="1"/>
              <a:t>spelleider</a:t>
            </a:r>
            <a:r>
              <a:rPr lang="en-US" sz="1800" dirty="0"/>
              <a:t>) </a:t>
            </a:r>
            <a:r>
              <a:rPr lang="en-US" sz="1800" dirty="0" err="1"/>
              <a:t>maakt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keus</a:t>
            </a:r>
            <a:r>
              <a:rPr lang="en-US" sz="1800" dirty="0"/>
              <a:t>: is het de </a:t>
            </a:r>
            <a:r>
              <a:rPr lang="en-US" sz="1800" dirty="0" err="1"/>
              <a:t>bovenste</a:t>
            </a:r>
            <a:r>
              <a:rPr lang="en-US" sz="1800" dirty="0"/>
              <a:t> </a:t>
            </a:r>
            <a:r>
              <a:rPr lang="en-US" sz="1800" dirty="0" err="1"/>
              <a:t>kwestie</a:t>
            </a:r>
            <a:r>
              <a:rPr lang="en-US" sz="1800" dirty="0"/>
              <a:t> van de </a:t>
            </a:r>
            <a:r>
              <a:rPr lang="en-US" sz="1800" dirty="0" err="1"/>
              <a:t>stapel</a:t>
            </a:r>
            <a:r>
              <a:rPr lang="en-US" sz="1800" dirty="0"/>
              <a:t> of mag de </a:t>
            </a:r>
            <a:r>
              <a:rPr lang="en-US" sz="1800" dirty="0" err="1"/>
              <a:t>speler</a:t>
            </a:r>
            <a:r>
              <a:rPr lang="en-US" sz="1800" dirty="0"/>
              <a:t> </a:t>
            </a:r>
            <a:r>
              <a:rPr lang="en-US" sz="1800" dirty="0" err="1"/>
              <a:t>zelf</a:t>
            </a:r>
            <a:r>
              <a:rPr lang="en-US" sz="1800" dirty="0"/>
              <a:t> </a:t>
            </a:r>
            <a:r>
              <a:rPr lang="en-US" sz="1800" dirty="0" err="1"/>
              <a:t>kiezen</a:t>
            </a:r>
            <a:r>
              <a:rPr lang="en-US" sz="1800" dirty="0"/>
              <a:t>?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B4A22D7-6F0B-756C-881C-0149E434B8C3}"/>
              </a:ext>
            </a:extLst>
          </p:cNvPr>
          <p:cNvSpPr txBox="1"/>
          <p:nvPr/>
        </p:nvSpPr>
        <p:spPr>
          <a:xfrm>
            <a:off x="6345500" y="3997842"/>
            <a:ext cx="54832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/>
                </a:solidFill>
              </a:rPr>
              <a:t>tip </a:t>
            </a:r>
            <a:r>
              <a:rPr lang="en-US" sz="2200" dirty="0" err="1">
                <a:solidFill>
                  <a:schemeClr val="accent6"/>
                </a:solidFill>
              </a:rPr>
              <a:t>voor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spelleiders</a:t>
            </a:r>
            <a:endParaRPr lang="en-US" sz="2200" dirty="0">
              <a:solidFill>
                <a:schemeClr val="accent6"/>
              </a:solidFill>
            </a:endParaRPr>
          </a:p>
          <a:p>
            <a:r>
              <a:rPr lang="en-US" sz="2200" dirty="0"/>
              <a:t>Je </a:t>
            </a:r>
            <a:r>
              <a:rPr lang="en-US" sz="2200" dirty="0" err="1"/>
              <a:t>kunt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de warming- up van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toegankelijke</a:t>
            </a:r>
            <a:r>
              <a:rPr lang="en-US" sz="2200" dirty="0"/>
              <a:t> </a:t>
            </a:r>
            <a:r>
              <a:rPr lang="en-US" sz="2200" dirty="0" err="1"/>
              <a:t>kwestie</a:t>
            </a:r>
            <a:r>
              <a:rPr lang="en-US" sz="2200" dirty="0"/>
              <a:t> </a:t>
            </a:r>
            <a:r>
              <a:rPr lang="en-US" sz="2200" dirty="0" err="1"/>
              <a:t>bewust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aantal</a:t>
            </a:r>
            <a:r>
              <a:rPr lang="en-US" sz="2200" dirty="0"/>
              <a:t> </a:t>
            </a:r>
            <a:r>
              <a:rPr lang="en-US" sz="2200" dirty="0" err="1"/>
              <a:t>kwesties</a:t>
            </a:r>
            <a:r>
              <a:rPr lang="en-US" sz="2200" dirty="0"/>
              <a:t> </a:t>
            </a:r>
            <a:r>
              <a:rPr lang="en-US" sz="2200" dirty="0" err="1"/>
              <a:t>neerleggen</a:t>
            </a:r>
            <a:endParaRPr lang="en-US" sz="2200" dirty="0"/>
          </a:p>
          <a:p>
            <a:pPr lvl="1"/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voorbeeld</a:t>
            </a:r>
            <a:r>
              <a:rPr lang="en-US" sz="1800" dirty="0"/>
              <a:t> </a:t>
            </a:r>
            <a:r>
              <a:rPr lang="en-US" sz="1800" dirty="0" err="1"/>
              <a:t>richting</a:t>
            </a:r>
            <a:r>
              <a:rPr lang="en-US" sz="1800" dirty="0"/>
              <a:t> de </a:t>
            </a:r>
            <a:r>
              <a:rPr lang="en-US" sz="1800" dirty="0" err="1"/>
              <a:t>verkiezingen</a:t>
            </a:r>
            <a:r>
              <a:rPr lang="en-US" sz="1800" dirty="0"/>
              <a:t> de </a:t>
            </a:r>
            <a:r>
              <a:rPr lang="en-US" sz="1800" dirty="0" err="1"/>
              <a:t>kwestie</a:t>
            </a:r>
            <a:r>
              <a:rPr lang="en-US" sz="1800" dirty="0"/>
              <a:t>:  </a:t>
            </a:r>
          </a:p>
          <a:p>
            <a:pPr marL="457200" lvl="1" indent="0">
              <a:buNone/>
            </a:pPr>
            <a:r>
              <a:rPr lang="en-US" sz="2200" dirty="0"/>
              <a:t>		‘op </a:t>
            </a:r>
            <a:r>
              <a:rPr lang="en-US" sz="2200" dirty="0" err="1"/>
              <a:t>wie</a:t>
            </a:r>
            <a:r>
              <a:rPr lang="en-US" sz="2200" dirty="0"/>
              <a:t> ga </a:t>
            </a:r>
            <a:r>
              <a:rPr lang="en-US" sz="2200" dirty="0" err="1"/>
              <a:t>ik</a:t>
            </a:r>
            <a:r>
              <a:rPr lang="en-US" sz="2200" dirty="0"/>
              <a:t> </a:t>
            </a:r>
            <a:r>
              <a:rPr lang="en-US" sz="2200" dirty="0" err="1"/>
              <a:t>stemmen</a:t>
            </a:r>
            <a:r>
              <a:rPr lang="en-US" sz="22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56143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5583E-6791-4363-B959-C3110ACE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Stap 2</a:t>
            </a:r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CF11D372-B163-4B88-9E51-5B535C5E64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6350" r="37599" b="13057"/>
          <a:stretch/>
        </p:blipFill>
        <p:spPr>
          <a:xfrm rot="5400000">
            <a:off x="1111193" y="93517"/>
            <a:ext cx="3908734" cy="5486111"/>
          </a:xfrm>
          <a:prstGeom prst="rect">
            <a:avLst/>
          </a:prstGeom>
        </p:spPr>
      </p:pic>
      <p:sp>
        <p:nvSpPr>
          <p:cNvPr id="18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AAB4672-F966-7FB2-EEF8-2331822C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386" y="1737360"/>
            <a:ext cx="5154168" cy="412394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invloedkaart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r>
              <a:rPr lang="en-US" sz="2200" dirty="0"/>
              <a:t> </a:t>
            </a:r>
            <a:r>
              <a:rPr lang="en-US" sz="2200" dirty="0" err="1"/>
              <a:t>neergelegd</a:t>
            </a:r>
            <a:r>
              <a:rPr lang="en-US" sz="2200" dirty="0"/>
              <a:t> </a:t>
            </a:r>
            <a:r>
              <a:rPr lang="en-US" sz="2200" dirty="0" err="1"/>
              <a:t>als</a:t>
            </a:r>
            <a:r>
              <a:rPr lang="en-US" sz="2200" dirty="0"/>
              <a:t> de start van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cirkel</a:t>
            </a:r>
            <a:r>
              <a:rPr lang="en-US" sz="2200" dirty="0"/>
              <a:t> op </a:t>
            </a:r>
            <a:r>
              <a:rPr lang="en-US" sz="2200" dirty="0" err="1"/>
              <a:t>tafel</a:t>
            </a:r>
            <a:r>
              <a:rPr lang="en-US" sz="2200" dirty="0"/>
              <a:t>. </a:t>
            </a:r>
          </a:p>
          <a:p>
            <a:r>
              <a:rPr lang="en-US" sz="2200" dirty="0"/>
              <a:t>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vertelt</a:t>
            </a:r>
            <a:r>
              <a:rPr lang="en-US" sz="2200" dirty="0"/>
              <a:t> </a:t>
            </a:r>
            <a:r>
              <a:rPr lang="en-US" sz="2200" dirty="0" err="1"/>
              <a:t>hardop</a:t>
            </a:r>
            <a:r>
              <a:rPr lang="en-US" sz="2200" dirty="0"/>
              <a:t> op </a:t>
            </a:r>
            <a:r>
              <a:rPr lang="en-US" sz="2200" dirty="0" err="1"/>
              <a:t>welke</a:t>
            </a:r>
            <a:r>
              <a:rPr lang="en-US" sz="2200" dirty="0"/>
              <a:t> </a:t>
            </a:r>
            <a:r>
              <a:rPr lang="en-US" sz="2200" dirty="0" err="1"/>
              <a:t>manier</a:t>
            </a:r>
            <a:r>
              <a:rPr lang="en-US" sz="2200" dirty="0"/>
              <a:t> het </a:t>
            </a:r>
            <a:r>
              <a:rPr lang="en-US" sz="2200" dirty="0" err="1"/>
              <a:t>onderwerp</a:t>
            </a:r>
            <a:r>
              <a:rPr lang="en-US" sz="2200" dirty="0"/>
              <a:t> op het </a:t>
            </a:r>
            <a:r>
              <a:rPr lang="en-US" sz="2200" dirty="0" err="1"/>
              <a:t>kaartje</a:t>
            </a:r>
            <a:r>
              <a:rPr lang="en-US" sz="2200" dirty="0"/>
              <a:t> van </a:t>
            </a:r>
            <a:r>
              <a:rPr lang="en-US" sz="2200" dirty="0" err="1"/>
              <a:t>invloed</a:t>
            </a:r>
            <a:r>
              <a:rPr lang="en-US" sz="2200" dirty="0"/>
              <a:t> is op de </a:t>
            </a:r>
            <a:r>
              <a:rPr lang="en-US" sz="2200" dirty="0" err="1"/>
              <a:t>keus</a:t>
            </a:r>
            <a:r>
              <a:rPr lang="en-US" sz="2200" dirty="0"/>
              <a:t> die </a:t>
            </a:r>
            <a:r>
              <a:rPr lang="en-US" sz="2200" dirty="0" err="1"/>
              <a:t>gemaakt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dirty="0">
                <a:solidFill>
                  <a:schemeClr val="accent6"/>
                </a:solidFill>
              </a:rPr>
              <a:t>Tip </a:t>
            </a:r>
            <a:r>
              <a:rPr lang="en-US" sz="2200" dirty="0" err="1">
                <a:solidFill>
                  <a:schemeClr val="accent6"/>
                </a:solidFill>
              </a:rPr>
              <a:t>voor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 err="1">
                <a:solidFill>
                  <a:schemeClr val="accent6"/>
                </a:solidFill>
              </a:rPr>
              <a:t>spelleiders</a:t>
            </a:r>
            <a:r>
              <a:rPr lang="en-US" sz="2200" dirty="0"/>
              <a:t>: </a:t>
            </a:r>
          </a:p>
          <a:p>
            <a:r>
              <a:rPr lang="en-US" sz="2200" dirty="0"/>
              <a:t>Je </a:t>
            </a:r>
            <a:r>
              <a:rPr lang="en-US" sz="2200" dirty="0" err="1"/>
              <a:t>hebt</a:t>
            </a:r>
            <a:r>
              <a:rPr lang="en-US" sz="2200" dirty="0"/>
              <a:t> </a:t>
            </a:r>
            <a:r>
              <a:rPr lang="en-US" sz="2200" dirty="0" err="1"/>
              <a:t>dus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keus</a:t>
            </a:r>
            <a:r>
              <a:rPr lang="en-US" sz="2200" dirty="0"/>
              <a:t> </a:t>
            </a:r>
            <a:r>
              <a:rPr lang="en-US" sz="2200" dirty="0" err="1"/>
              <a:t>gemaakt</a:t>
            </a:r>
            <a:r>
              <a:rPr lang="en-US" sz="2200" dirty="0"/>
              <a:t> of je de </a:t>
            </a:r>
            <a:r>
              <a:rPr lang="en-US" sz="2200" dirty="0" err="1"/>
              <a:t>invloedkaarten</a:t>
            </a:r>
            <a:r>
              <a:rPr lang="en-US" sz="2200" dirty="0"/>
              <a:t> </a:t>
            </a:r>
            <a:r>
              <a:rPr lang="en-US" sz="2200" dirty="0" err="1"/>
              <a:t>zelf</a:t>
            </a:r>
            <a:r>
              <a:rPr lang="en-US" sz="2200" dirty="0"/>
              <a:t> </a:t>
            </a:r>
            <a:r>
              <a:rPr lang="en-US" sz="2200" dirty="0" err="1"/>
              <a:t>neerlegt</a:t>
            </a:r>
            <a:r>
              <a:rPr lang="en-US" sz="2200" dirty="0"/>
              <a:t> of </a:t>
            </a:r>
            <a:r>
              <a:rPr lang="en-US" sz="2200" dirty="0" err="1"/>
              <a:t>dat</a:t>
            </a:r>
            <a:r>
              <a:rPr lang="en-US" sz="2200" dirty="0"/>
              <a:t> 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dit</a:t>
            </a:r>
            <a:r>
              <a:rPr lang="en-US" sz="2200" dirty="0"/>
              <a:t> </a:t>
            </a:r>
            <a:r>
              <a:rPr lang="en-US" sz="2200" dirty="0" err="1"/>
              <a:t>gaat</a:t>
            </a:r>
            <a:r>
              <a:rPr lang="en-US" sz="2200" dirty="0"/>
              <a:t> </a:t>
            </a:r>
            <a:r>
              <a:rPr lang="en-US" sz="2200" dirty="0" err="1"/>
              <a:t>doen</a:t>
            </a:r>
            <a:r>
              <a:rPr lang="en-US" sz="2200" dirty="0"/>
              <a:t>.   </a:t>
            </a:r>
          </a:p>
          <a:p>
            <a:r>
              <a:rPr lang="en-US" sz="2200" dirty="0"/>
              <a:t>Variant: Je </a:t>
            </a:r>
            <a:r>
              <a:rPr lang="en-US" sz="2200" dirty="0" err="1"/>
              <a:t>nodigt</a:t>
            </a:r>
            <a:r>
              <a:rPr lang="en-US" sz="2200" dirty="0"/>
              <a:t> de </a:t>
            </a:r>
            <a:r>
              <a:rPr lang="en-US" sz="2200" dirty="0" err="1"/>
              <a:t>speler</a:t>
            </a:r>
            <a:r>
              <a:rPr lang="en-US" sz="2200" dirty="0"/>
              <a:t> </a:t>
            </a:r>
            <a:r>
              <a:rPr lang="en-US" sz="2200" dirty="0" err="1"/>
              <a:t>uit</a:t>
            </a:r>
            <a:r>
              <a:rPr lang="en-US" sz="2200" dirty="0"/>
              <a:t> om 7 </a:t>
            </a:r>
            <a:r>
              <a:rPr lang="en-US" sz="2200" dirty="0" err="1"/>
              <a:t>invloeden</a:t>
            </a:r>
            <a:r>
              <a:rPr lang="en-US" sz="2200" dirty="0"/>
              <a:t> </a:t>
            </a:r>
            <a:r>
              <a:rPr lang="en-US" sz="2200" dirty="0" err="1"/>
              <a:t>uit</a:t>
            </a:r>
            <a:r>
              <a:rPr lang="en-US" sz="2200" dirty="0"/>
              <a:t> het </a:t>
            </a:r>
            <a:r>
              <a:rPr lang="en-US" sz="2200" dirty="0" err="1"/>
              <a:t>stapeltje</a:t>
            </a:r>
            <a:r>
              <a:rPr lang="en-US" sz="2200" dirty="0"/>
              <a:t> te </a:t>
            </a:r>
            <a:r>
              <a:rPr lang="en-US" sz="2200" dirty="0" err="1"/>
              <a:t>halen</a:t>
            </a:r>
            <a:r>
              <a:rPr lang="en-US" sz="2200" dirty="0"/>
              <a:t>. </a:t>
            </a:r>
          </a:p>
          <a:p>
            <a:r>
              <a:rPr lang="en-US" sz="2200" dirty="0"/>
              <a:t>Meer </a:t>
            </a:r>
            <a:r>
              <a:rPr lang="en-US" sz="2200" dirty="0" err="1"/>
              <a:t>varianten</a:t>
            </a:r>
            <a:r>
              <a:rPr lang="en-US" sz="2200" dirty="0"/>
              <a:t> </a:t>
            </a:r>
            <a:r>
              <a:rPr lang="en-US" sz="2200" dirty="0" err="1"/>
              <a:t>komen</a:t>
            </a:r>
            <a:r>
              <a:rPr lang="en-US" sz="2200" dirty="0"/>
              <a:t> </a:t>
            </a:r>
            <a:r>
              <a:rPr lang="en-US" sz="2200" dirty="0" err="1"/>
              <a:t>binnenkort</a:t>
            </a:r>
            <a:r>
              <a:rPr lang="en-US" sz="2200" dirty="0"/>
              <a:t> op de website</a:t>
            </a:r>
          </a:p>
          <a:p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94728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DCE95-06D1-408A-85DE-A0D577A9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700" y="713232"/>
            <a:ext cx="5154168" cy="119786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Stap 3 </a:t>
            </a:r>
          </a:p>
        </p:txBody>
      </p:sp>
      <p:pic>
        <p:nvPicPr>
          <p:cNvPr id="11" name="Tijdelijke aanduiding voor inhoud 4" descr="Afbeelding met tekst, bal&#10;&#10;Automatisch gegenereerde beschrijving">
            <a:extLst>
              <a:ext uri="{FF2B5EF4-FFF2-40B4-BE49-F238E27FC236}">
                <a16:creationId xmlns:a16="http://schemas.microsoft.com/office/drawing/2014/main" id="{B79EA296-FAF5-40B9-B7AC-363DA91F4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sp>
        <p:nvSpPr>
          <p:cNvPr id="28" name="!!Line">
            <a:extLst>
              <a:ext uri="{FF2B5EF4-FFF2-40B4-BE49-F238E27FC236}">
                <a16:creationId xmlns:a16="http://schemas.microsoft.com/office/drawing/2014/main" id="{29A9EE12-EF77-4DB4-84E4-043DE723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3328" y="822960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83B07C0-F177-4AAF-8C78-E66787202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941" y="2214045"/>
            <a:ext cx="4887685" cy="3210179"/>
          </a:xfrm>
        </p:spPr>
        <p:txBody>
          <a:bodyPr anchor="t">
            <a:normAutofit/>
          </a:bodyPr>
          <a:lstStyle/>
          <a:p>
            <a:r>
              <a:rPr lang="en-US" sz="2000" dirty="0"/>
              <a:t>De </a:t>
            </a:r>
            <a:r>
              <a:rPr lang="en-US" sz="2000" dirty="0" err="1"/>
              <a:t>speler</a:t>
            </a:r>
            <a:r>
              <a:rPr lang="en-US" sz="2000" dirty="0"/>
              <a:t> </a:t>
            </a:r>
            <a:r>
              <a:rPr lang="en-US" sz="2000" dirty="0" err="1"/>
              <a:t>legt</a:t>
            </a:r>
            <a:r>
              <a:rPr lang="en-US" sz="2000" dirty="0"/>
              <a:t> 1 </a:t>
            </a:r>
            <a:r>
              <a:rPr lang="en-US" sz="2000" dirty="0" err="1"/>
              <a:t>voor</a:t>
            </a:r>
            <a:r>
              <a:rPr lang="en-US" sz="2000" dirty="0"/>
              <a:t> 1 de </a:t>
            </a:r>
            <a:r>
              <a:rPr lang="en-US" sz="2000" dirty="0" err="1"/>
              <a:t>invloedkaarten</a:t>
            </a:r>
            <a:r>
              <a:rPr lang="en-US" sz="2000" dirty="0"/>
              <a:t> om de </a:t>
            </a:r>
            <a:r>
              <a:rPr lang="en-US" sz="2000" dirty="0" err="1"/>
              <a:t>kwestie</a:t>
            </a:r>
            <a:r>
              <a:rPr lang="en-US" sz="2000" dirty="0"/>
              <a:t> </a:t>
            </a:r>
            <a:r>
              <a:rPr lang="en-US" sz="2000" dirty="0" err="1"/>
              <a:t>heen</a:t>
            </a:r>
            <a:r>
              <a:rPr lang="en-US" sz="2000" dirty="0"/>
              <a:t>. </a:t>
            </a:r>
          </a:p>
          <a:p>
            <a:r>
              <a:rPr lang="en-US" sz="2000" dirty="0"/>
              <a:t>Per </a:t>
            </a:r>
            <a:r>
              <a:rPr lang="en-US" sz="2000" dirty="0" err="1"/>
              <a:t>invloedkaart</a:t>
            </a:r>
            <a:r>
              <a:rPr lang="en-US" sz="2000" dirty="0"/>
              <a:t> </a:t>
            </a:r>
            <a:r>
              <a:rPr lang="en-US" sz="2000" dirty="0" err="1"/>
              <a:t>vertelt</a:t>
            </a:r>
            <a:r>
              <a:rPr lang="en-US" sz="2000" dirty="0"/>
              <a:t> de </a:t>
            </a:r>
            <a:r>
              <a:rPr lang="en-US" sz="2000" dirty="0" err="1"/>
              <a:t>speler</a:t>
            </a:r>
            <a:r>
              <a:rPr lang="en-US" sz="2000" dirty="0"/>
              <a:t> hoe het </a:t>
            </a:r>
            <a:r>
              <a:rPr lang="en-US" sz="2000" dirty="0" err="1"/>
              <a:t>onderwerp</a:t>
            </a:r>
            <a:r>
              <a:rPr lang="en-US" sz="2000" dirty="0"/>
              <a:t> de </a:t>
            </a:r>
            <a:r>
              <a:rPr lang="en-US" sz="2000" dirty="0" err="1"/>
              <a:t>keus</a:t>
            </a:r>
            <a:r>
              <a:rPr lang="en-US" sz="2000" dirty="0"/>
              <a:t> </a:t>
            </a:r>
            <a:r>
              <a:rPr lang="en-US" sz="2000" dirty="0" err="1"/>
              <a:t>beinvloedt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6619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652</Words>
  <Application>Microsoft Office PowerPoint</Application>
  <PresentationFormat>Breedbeeld</PresentationFormat>
  <Paragraphs>94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Kantoorthema</vt:lpstr>
      <vt:lpstr>Welkom!</vt:lpstr>
      <vt:lpstr>Inhoud blikje</vt:lpstr>
      <vt:lpstr>Welkom aan elkaar</vt:lpstr>
      <vt:lpstr>  maak afpraken met elkaar</vt:lpstr>
      <vt:lpstr>voorbereiding</vt:lpstr>
      <vt:lpstr>start</vt:lpstr>
      <vt:lpstr>stap 1</vt:lpstr>
      <vt:lpstr>Stap 2</vt:lpstr>
      <vt:lpstr>Stap 3 </vt:lpstr>
      <vt:lpstr>Stap 4 </vt:lpstr>
      <vt:lpstr>Stap 5 </vt:lpstr>
      <vt:lpstr>Stap 6 </vt:lpstr>
      <vt:lpstr>Stap 4/5/6  mogelijkheid tot verdieping</vt:lpstr>
      <vt:lpstr>Einde ronde 1   </vt:lpstr>
      <vt:lpstr>PowerPoint-presentatie</vt:lpstr>
      <vt:lpstr>Dankjewel!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Elma Oosthoek</dc:creator>
  <cp:lastModifiedBy>Elma Oosthoek</cp:lastModifiedBy>
  <cp:revision>6</cp:revision>
  <dcterms:created xsi:type="dcterms:W3CDTF">2023-01-20T09:28:35Z</dcterms:created>
  <dcterms:modified xsi:type="dcterms:W3CDTF">2023-02-05T10:36:20Z</dcterms:modified>
</cp:coreProperties>
</file>